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57" r:id="rId6"/>
    <p:sldId id="256" r:id="rId7"/>
    <p:sldId id="260" r:id="rId8"/>
    <p:sldId id="259" r:id="rId9"/>
    <p:sldId id="272" r:id="rId10"/>
    <p:sldId id="258" r:id="rId11"/>
    <p:sldId id="271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66" d="100"/>
          <a:sy n="66" d="100"/>
        </p:scale>
        <p:origin x="668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18.06.2023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FURNITURE APP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588" y="3425363"/>
            <a:ext cx="3656971" cy="963757"/>
          </a:xfrm>
        </p:spPr>
        <p:txBody>
          <a:bodyPr/>
          <a:lstStyle/>
          <a:p>
            <a:r>
              <a:rPr lang="en-US" i="1" dirty="0"/>
              <a:t>“Experience the art       of living”</a:t>
            </a:r>
            <a:endParaRPr lang="ru-RU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8588" y="5266178"/>
            <a:ext cx="3275601" cy="683395"/>
          </a:xfrm>
        </p:spPr>
        <p:txBody>
          <a:bodyPr/>
          <a:lstStyle/>
          <a:p>
            <a:r>
              <a:rPr lang="en-US" sz="1800" b="1" i="1" dirty="0"/>
              <a:t>Kiran Kumar - 4JK20IS023</a:t>
            </a:r>
            <a:br>
              <a:rPr lang="en-US" sz="1800" b="1" i="1" dirty="0"/>
            </a:br>
            <a:r>
              <a:rPr lang="en-US" sz="1800" b="1" i="1" dirty="0"/>
              <a:t>Kiran Shetty - 4JK20IS024 </a:t>
            </a:r>
            <a:endParaRPr lang="ru-RU" sz="1800" b="1" i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9C37EE-0043-E294-69E9-4A5C1E4BC5F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7497" r="74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00387" y="1889336"/>
            <a:ext cx="4967561" cy="4511464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/>
              <a:t>Problem Statement: Finding and purchasing furniture can be inconvenient and time-consuming for customers due to limited variety, high prices, and the need to visit multiple stores.</a:t>
            </a:r>
          </a:p>
          <a:p>
            <a:pPr algn="just">
              <a:lnSpc>
                <a:spcPct val="120000"/>
              </a:lnSpc>
            </a:pPr>
            <a:r>
              <a:rPr lang="en-US" sz="1200" dirty="0"/>
              <a:t>Solution Overview: Our furniture app offers a user-friendly platform for customers to explore a wide range of furniture, compare prices, and make purchases from the comfort of their homes.</a:t>
            </a:r>
          </a:p>
          <a:p>
            <a:pPr algn="just">
              <a:lnSpc>
                <a:spcPct val="120000"/>
              </a:lnSpc>
            </a:pPr>
            <a:r>
              <a:rPr lang="en-US" sz="1200" dirty="0"/>
              <a:t>Key Features: Our app provides an extensive furniture catalog, personalized recommendations, augmented reality (AR) functionality for virtual furniture placement, secure payment options, and efficient delivery services.</a:t>
            </a:r>
          </a:p>
          <a:p>
            <a:pPr algn="just">
              <a:lnSpc>
                <a:spcPct val="120000"/>
              </a:lnSpc>
            </a:pPr>
            <a:r>
              <a:rPr lang="en-US" sz="1200" dirty="0"/>
              <a:t>User Benefits: Our furniture app saves users time and effort, offers a diverse range of furniture styles, enables visualization of furniture in their space, and ensures a seamless shopping experience.</a:t>
            </a:r>
          </a:p>
          <a:p>
            <a:pPr algn="just">
              <a:lnSpc>
                <a:spcPct val="120000"/>
              </a:lnSpc>
            </a:pPr>
            <a:r>
              <a:rPr lang="en-US" sz="1200" dirty="0"/>
              <a:t>Market Potential: The online furniture industry is growing rapidly, with increasing consumer preference for online shopping. Our app has significant market potential, given the demand and competition in the industry.</a:t>
            </a:r>
          </a:p>
          <a:p>
            <a:pPr algn="just"/>
            <a:endParaRPr lang="ru-RU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79D1FD0-31CB-916D-56F6-27672F950C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0637" r="306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87" y="793172"/>
            <a:ext cx="3741887" cy="655621"/>
          </a:xfrm>
        </p:spPr>
        <p:txBody>
          <a:bodyPr/>
          <a:lstStyle/>
          <a:p>
            <a:r>
              <a:rPr lang="en-US" dirty="0"/>
              <a:t>ABSTRACT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D425B-9B3F-15A8-7CA2-3047D919A49E}"/>
              </a:ext>
            </a:extLst>
          </p:cNvPr>
          <p:cNvSpPr txBox="1"/>
          <p:nvPr/>
        </p:nvSpPr>
        <p:spPr>
          <a:xfrm>
            <a:off x="498107" y="1777778"/>
            <a:ext cx="7356108" cy="2595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marR="0" lvl="0" indent="-18000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Convenience and Selection: Browse, select, and purchase a wide variety of furniture items on our app, offering convenience and extensive options.</a:t>
            </a:r>
          </a:p>
          <a:p>
            <a:pPr marL="180000" marR="0" lvl="0" indent="-18000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User-Friendly Interface: Simplify the shopping process with an intuitive interface, detailed product info, and easy navigation for seamless furniture browsing.</a:t>
            </a:r>
          </a:p>
          <a:p>
            <a:pPr marL="180000" marR="0" lvl="0" indent="-18000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Augmented Reality (AR) Visualization: Visualize furniture in your space through AR technology, enabling informed decisions about size and style.</a:t>
            </a:r>
          </a:p>
          <a:p>
            <a:pPr marL="180000" marR="0" lvl="0" indent="-18000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Streamlined Purchasing Process: Secure payments and multiple delivery options ensure a streamlined purchasing experience on our app.</a:t>
            </a:r>
          </a:p>
          <a:p>
            <a:pPr marL="180000" marR="0" lvl="0" indent="-18000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Personalized Shopping Solution: Find and purchase furniture items that match your preferences, empowering you to create your ideal living space.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F369E4-1F8C-279F-F3F6-62D57ED24B99}"/>
              </a:ext>
            </a:extLst>
          </p:cNvPr>
          <p:cNvSpPr/>
          <p:nvPr/>
        </p:nvSpPr>
        <p:spPr>
          <a:xfrm>
            <a:off x="7854215" y="2823885"/>
            <a:ext cx="3253339" cy="309933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85900B-3B34-F268-C9C1-5A10189A84C0}"/>
              </a:ext>
            </a:extLst>
          </p:cNvPr>
          <p:cNvSpPr/>
          <p:nvPr/>
        </p:nvSpPr>
        <p:spPr>
          <a:xfrm>
            <a:off x="8861124" y="676056"/>
            <a:ext cx="3253339" cy="309933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FLOW DIAGRAM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4616DB-3AF4-3292-BC52-8D5593117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0"/>
          <a:stretch/>
        </p:blipFill>
        <p:spPr>
          <a:xfrm>
            <a:off x="0" y="1246957"/>
            <a:ext cx="5644889" cy="4364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A118EFE-393D-8E27-DA86-41CBFA083ACB}"/>
              </a:ext>
            </a:extLst>
          </p:cNvPr>
          <p:cNvSpPr txBox="1"/>
          <p:nvPr/>
        </p:nvSpPr>
        <p:spPr>
          <a:xfrm>
            <a:off x="5633530" y="2758954"/>
            <a:ext cx="493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data flow diagram visually illustrates the flow of information within the furniture app, showcasing the interactions between various components and highlighting the seamless data exchange process stores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303" y="577516"/>
            <a:ext cx="8152598" cy="1039528"/>
          </a:xfrm>
        </p:spPr>
        <p:txBody>
          <a:bodyPr>
            <a:normAutofit/>
          </a:bodyPr>
          <a:lstStyle/>
          <a:p>
            <a:r>
              <a:rPr lang="en-IN" dirty="0"/>
              <a:t>REQUIREMENT SPECIFICATION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Software Requirement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1311" y="3294245"/>
            <a:ext cx="4365625" cy="174939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IN" dirty="0"/>
              <a:t>Android Studio </a:t>
            </a:r>
          </a:p>
          <a:p>
            <a:pPr>
              <a:lnSpc>
                <a:spcPct val="100000"/>
              </a:lnSpc>
            </a:pPr>
            <a:r>
              <a:rPr lang="en-IN" dirty="0"/>
              <a:t>XML</a:t>
            </a:r>
          </a:p>
          <a:p>
            <a:pPr>
              <a:lnSpc>
                <a:spcPct val="100000"/>
              </a:lnSpc>
            </a:pPr>
            <a:r>
              <a:rPr lang="en-IN" dirty="0"/>
              <a:t>Java</a:t>
            </a:r>
          </a:p>
          <a:p>
            <a:pPr>
              <a:lnSpc>
                <a:spcPct val="100000"/>
              </a:lnSpc>
            </a:pPr>
            <a:r>
              <a:rPr lang="en-IN" dirty="0"/>
              <a:t>Firebase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Java Development Kit (JDK)</a:t>
            </a:r>
          </a:p>
          <a:p>
            <a:pPr>
              <a:lnSpc>
                <a:spcPct val="100000"/>
              </a:lnSpc>
            </a:pPr>
            <a:r>
              <a:rPr lang="en-US" dirty="0"/>
              <a:t>Android SDK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Hardware Requirement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6"/>
            <a:ext cx="4365625" cy="221140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Computer: A desktop or laptop computer capable of running Android Studio Operating System : Windows 7/8/10, macOS, or Linux.</a:t>
            </a:r>
          </a:p>
          <a:p>
            <a:pPr algn="just">
              <a:lnSpc>
                <a:spcPct val="100000"/>
              </a:lnSpc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Processor: Intel Core i5 or higher.</a:t>
            </a:r>
          </a:p>
          <a:p>
            <a:pPr algn="just">
              <a:lnSpc>
                <a:spcPct val="100000"/>
              </a:lnSpc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RAM: Minimum 8GB (16GB recommended).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Storage: Sufficient free disk space for Android Studio installation and project files.</a:t>
            </a:r>
          </a:p>
          <a:p>
            <a:pPr algn="just">
              <a:lnSpc>
                <a:spcPct val="100000"/>
              </a:lnSpc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Display: Minimum 1280x800 resolution.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4" y="453050"/>
            <a:ext cx="3574176" cy="1327624"/>
          </a:xfrm>
        </p:spPr>
        <p:txBody>
          <a:bodyPr/>
          <a:lstStyle/>
          <a:p>
            <a:r>
              <a:rPr lang="en-US" dirty="0"/>
              <a:t>FUTURE WORK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194B729-2D76-BDF6-A7A1-FF46625A164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7090" r="17090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9B1E04-4667-C5A4-3021-BDD5E34D588D}"/>
              </a:ext>
            </a:extLst>
          </p:cNvPr>
          <p:cNvSpPr txBox="1"/>
          <p:nvPr/>
        </p:nvSpPr>
        <p:spPr>
          <a:xfrm>
            <a:off x="421106" y="1967382"/>
            <a:ext cx="461290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marR="0" lvl="0" indent="-180000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Integration of augmented reality (AR) technology to allow users to visualize furniture items in their own space before making a purchase. </a:t>
            </a:r>
          </a:p>
          <a:p>
            <a:pPr marL="180000" marR="0" lvl="0" indent="-180000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Implementation of personalized recommendations based on user preferences and browsing history. </a:t>
            </a:r>
          </a:p>
          <a:p>
            <a:pPr marL="180000" marR="0" lvl="0" indent="-180000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 Enhancement of the user interface design to further improve usability and accessibility. </a:t>
            </a:r>
          </a:p>
          <a:p>
            <a:pPr marL="180000" marR="0" lvl="0" indent="-180000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 Integration with additional payment gateways to provide users with more payment options. </a:t>
            </a:r>
          </a:p>
          <a:p>
            <a:pPr marL="180000" marR="0" lvl="0" indent="-180000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 Expansion of the furniture catalogue by partnering with more suppliers and manufacturers. 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76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2319689"/>
            <a:ext cx="4548187" cy="330641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1200" dirty="0"/>
              <a:t>Successful Implementation: The My Furniture App has been effectively developed using Java, XML, and Firebase technologies.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Problem Addressed: The app tackles the challenges of furniture management and provides users with a seamless platform for browsing, purchasing, and managing furniture items.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Intuitive User Experience: The app offers an intuitive and user-friendly interface, ensuring a smooth and enjoyable experience for users.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Java Programming: Leveraging the power of Java programming language, the app has been built with robust functionality and efficient handling of media-related tasks.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Visual Appeal: The app incorporates visually appealing design elements to enhance the overall user experience and engagement.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65F90D7-2108-9BFC-FC91-F5976643B95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402" b="2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E86A66FA-8FAE-C7C3-EE76-7CFED1866660}"/>
              </a:ext>
            </a:extLst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1100" y="908050"/>
            <a:ext cx="2208213" cy="4660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EA1B5-7225-7EB8-C74B-19ABBD154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394" y="596765"/>
            <a:ext cx="2431755" cy="51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420" y="4889635"/>
            <a:ext cx="4367531" cy="365125"/>
          </a:xfrm>
        </p:spPr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420" y="5254760"/>
            <a:ext cx="4864111" cy="793757"/>
          </a:xfrm>
        </p:spPr>
        <p:txBody>
          <a:bodyPr/>
          <a:lstStyle/>
          <a:p>
            <a:r>
              <a:rPr lang="en-US" sz="1600" dirty="0"/>
              <a:t>thekirankumarv@gmail.com</a:t>
            </a:r>
          </a:p>
          <a:p>
            <a:r>
              <a:rPr lang="en-US" sz="1600" dirty="0"/>
              <a:t>kiranshetty1315@gmail.com</a:t>
            </a:r>
            <a:endParaRPr lang="ru-RU" sz="1600" dirty="0"/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CC178556-C7CB-E07F-2B6F-7FA1E16058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7080" r="17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183</TotalTime>
  <Words>632</Words>
  <Application>Microsoft Office PowerPoint</Application>
  <PresentationFormat>Widescreen</PresentationFormat>
  <Paragraphs>53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Office Theme</vt:lpstr>
      <vt:lpstr>MY FURNITURE APP</vt:lpstr>
      <vt:lpstr>INTRODUCTION</vt:lpstr>
      <vt:lpstr>ABSTRACT</vt:lpstr>
      <vt:lpstr>DATA FLOW DIAGRAM</vt:lpstr>
      <vt:lpstr>REQUIREMENT SPECIFICATION</vt:lpstr>
      <vt:lpstr>FUTURE WORK</vt:lpstr>
      <vt:lpstr>CONCLUSION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FURNITURE APP</dc:title>
  <dc:creator>Kiran Kumar.V</dc:creator>
  <cp:lastModifiedBy>Kiran Kumar.V</cp:lastModifiedBy>
  <cp:revision>4</cp:revision>
  <dcterms:created xsi:type="dcterms:W3CDTF">2023-06-18T11:02:29Z</dcterms:created>
  <dcterms:modified xsi:type="dcterms:W3CDTF">2023-06-18T15:48:46Z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